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83" d="100"/>
          <a:sy n="83" d="100"/>
        </p:scale>
        <p:origin x="29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189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6961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8731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23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9078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7125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565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616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074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07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8817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A77AF-0B01-4964-A717-3DDB4353DF59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B785A-F14E-4B2C-8A21-FDB2175AAE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546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7FC434A-C996-B887-6510-B9DD045CF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97"/>
            <a:ext cx="6939023" cy="981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05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0</Words>
  <Application>Microsoft Office PowerPoint</Application>
  <PresentationFormat>A4 210 x 297 mm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デイ ゆりの木苑</dc:creator>
  <cp:lastModifiedBy>デイ ゆりの木苑</cp:lastModifiedBy>
  <cp:revision>1</cp:revision>
  <dcterms:created xsi:type="dcterms:W3CDTF">2026-08-19T06:05:07Z</dcterms:created>
  <dcterms:modified xsi:type="dcterms:W3CDTF">2026-08-19T06:06:44Z</dcterms:modified>
</cp:coreProperties>
</file>